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E20"/>
    <a:srgbClr val="114A21"/>
    <a:srgbClr val="FFC600"/>
    <a:srgbClr val="5C9A1B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EEE66E-B816-BAF2-98E5-3FCAE9165116}" v="10" dt="2023-02-13T16:07:46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>
      <p:cViewPr>
        <p:scale>
          <a:sx n="87" d="100"/>
          <a:sy n="87" d="100"/>
        </p:scale>
        <p:origin x="1696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Klarer" userId="S::sklarer@humana.com::6d6ce13a-0827-46c1-b4cd-05a7142db3f2" providerId="AD" clId="Web-{CB8A5C1A-A13E-2E4E-9474-4BAC2C3104F5}"/>
    <pc:docChg chg="mod">
      <pc:chgData name="Sarah Klarer" userId="S::sklarer@humana.com::6d6ce13a-0827-46c1-b4cd-05a7142db3f2" providerId="AD" clId="Web-{CB8A5C1A-A13E-2E4E-9474-4BAC2C3104F5}" dt="2023-02-06T16:37:47.222" v="0" actId="33475"/>
      <pc:docMkLst>
        <pc:docMk/>
      </pc:docMkLst>
    </pc:docChg>
  </pc:docChgLst>
  <pc:docChgLst>
    <pc:chgData name="Marcel Williams" userId="S::awilliams19@humana.com::3918c2c9-bbc4-4450-bdfb-195c2df3b920" providerId="AD" clId="Web-{1DEEE66E-B816-BAF2-98E5-3FCAE9165116}"/>
    <pc:docChg chg="modSld">
      <pc:chgData name="Marcel Williams" userId="S::awilliams19@humana.com::3918c2c9-bbc4-4450-bdfb-195c2df3b920" providerId="AD" clId="Web-{1DEEE66E-B816-BAF2-98E5-3FCAE9165116}" dt="2023-02-13T16:07:46.615" v="9"/>
      <pc:docMkLst>
        <pc:docMk/>
      </pc:docMkLst>
      <pc:sldChg chg="addSp delSp">
        <pc:chgData name="Marcel Williams" userId="S::awilliams19@humana.com::3918c2c9-bbc4-4450-bdfb-195c2df3b920" providerId="AD" clId="Web-{1DEEE66E-B816-BAF2-98E5-3FCAE9165116}" dt="2023-02-13T16:07:46.615" v="9"/>
        <pc:sldMkLst>
          <pc:docMk/>
          <pc:sldMk cId="699761772" sldId="256"/>
        </pc:sldMkLst>
        <pc:spChg chg="add del">
          <ac:chgData name="Marcel Williams" userId="S::awilliams19@humana.com::3918c2c9-bbc4-4450-bdfb-195c2df3b920" providerId="AD" clId="Web-{1DEEE66E-B816-BAF2-98E5-3FCAE9165116}" dt="2023-02-13T16:07:46.615" v="7"/>
          <ac:spMkLst>
            <pc:docMk/>
            <pc:sldMk cId="699761772" sldId="256"/>
            <ac:spMk id="15" creationId="{94469913-7CC1-957A-DE03-03050202B22F}"/>
          </ac:spMkLst>
        </pc:spChg>
        <pc:spChg chg="add del">
          <ac:chgData name="Marcel Williams" userId="S::awilliams19@humana.com::3918c2c9-bbc4-4450-bdfb-195c2df3b920" providerId="AD" clId="Web-{1DEEE66E-B816-BAF2-98E5-3FCAE9165116}" dt="2023-02-13T16:07:46.615" v="8"/>
          <ac:spMkLst>
            <pc:docMk/>
            <pc:sldMk cId="699761772" sldId="256"/>
            <ac:spMk id="16" creationId="{3529CCCC-C0AA-57C2-9E7D-CDAC4CE85D67}"/>
          </ac:spMkLst>
        </pc:spChg>
        <pc:spChg chg="add del">
          <ac:chgData name="Marcel Williams" userId="S::awilliams19@humana.com::3918c2c9-bbc4-4450-bdfb-195c2df3b920" providerId="AD" clId="Web-{1DEEE66E-B816-BAF2-98E5-3FCAE9165116}" dt="2023-02-13T16:07:46.615" v="9"/>
          <ac:spMkLst>
            <pc:docMk/>
            <pc:sldMk cId="699761772" sldId="256"/>
            <ac:spMk id="17" creationId="{FB6A3022-9AF8-C9B8-B75A-23F097DAC572}"/>
          </ac:spMkLst>
        </pc:spChg>
        <pc:picChg chg="add del">
          <ac:chgData name="Marcel Williams" userId="S::awilliams19@humana.com::3918c2c9-bbc4-4450-bdfb-195c2df3b920" providerId="AD" clId="Web-{1DEEE66E-B816-BAF2-98E5-3FCAE9165116}" dt="2023-02-13T16:07:46.599" v="5"/>
          <ac:picMkLst>
            <pc:docMk/>
            <pc:sldMk cId="699761772" sldId="256"/>
            <ac:picMk id="11" creationId="{4B372B6B-95C1-0CBE-4891-A1316C87DAB2}"/>
          </ac:picMkLst>
        </pc:picChg>
        <pc:picChg chg="add del">
          <ac:chgData name="Marcel Williams" userId="S::awilliams19@humana.com::3918c2c9-bbc4-4450-bdfb-195c2df3b920" providerId="AD" clId="Web-{1DEEE66E-B816-BAF2-98E5-3FCAE9165116}" dt="2023-02-13T16:07:46.615" v="6"/>
          <ac:picMkLst>
            <pc:docMk/>
            <pc:sldMk cId="699761772" sldId="256"/>
            <ac:picMk id="12" creationId="{59BF7C0F-21F3-9461-25D4-FC9B3C5E77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6484"/>
            <a:ext cx="77724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02717"/>
            <a:ext cx="68580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561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8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86834"/>
            <a:ext cx="1971675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86834"/>
            <a:ext cx="5800725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5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279653"/>
            <a:ext cx="7886700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6119286"/>
            <a:ext cx="7886700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6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434167"/>
            <a:ext cx="38862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434167"/>
            <a:ext cx="388620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86836"/>
            <a:ext cx="78867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41551"/>
            <a:ext cx="3868340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340100"/>
            <a:ext cx="3868340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241551"/>
            <a:ext cx="3887391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3340100"/>
            <a:ext cx="3887391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2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0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7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316569"/>
            <a:ext cx="4629150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1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609600"/>
            <a:ext cx="294917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316569"/>
            <a:ext cx="4629150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43200"/>
            <a:ext cx="2949178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8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6836"/>
            <a:ext cx="78867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34167"/>
            <a:ext cx="78867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16245-9744-6942-B9D9-F0783A49848F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8475136"/>
            <a:ext cx="30861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8475136"/>
            <a:ext cx="2057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491B-40DA-5E48-9FB1-3EA3C61EA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6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70F2379-9026-59DF-2E76-BBCD82895AB1}"/>
              </a:ext>
            </a:extLst>
          </p:cNvPr>
          <p:cNvSpPr/>
          <p:nvPr/>
        </p:nvSpPr>
        <p:spPr>
          <a:xfrm>
            <a:off x="0" y="0"/>
            <a:ext cx="9144000" cy="9144000"/>
          </a:xfrm>
          <a:prstGeom prst="rect">
            <a:avLst/>
          </a:prstGeom>
          <a:solidFill>
            <a:srgbClr val="C8C8C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FE4741A-0B4C-3671-4000-379B07CB118D}"/>
              </a:ext>
            </a:extLst>
          </p:cNvPr>
          <p:cNvSpPr/>
          <p:nvPr/>
        </p:nvSpPr>
        <p:spPr>
          <a:xfrm>
            <a:off x="2093844" y="-318055"/>
            <a:ext cx="1166191" cy="1166191"/>
          </a:xfrm>
          <a:prstGeom prst="ellips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81476C1-EB5E-F8AD-1344-5121010D7C02}"/>
              </a:ext>
            </a:extLst>
          </p:cNvPr>
          <p:cNvSpPr/>
          <p:nvPr/>
        </p:nvSpPr>
        <p:spPr>
          <a:xfrm>
            <a:off x="5738192" y="5115337"/>
            <a:ext cx="6354416" cy="6354416"/>
          </a:xfrm>
          <a:prstGeom prst="ellipse">
            <a:avLst/>
          </a:prstGeom>
          <a:solidFill>
            <a:srgbClr val="FFC600">
              <a:alpha val="9506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9340185-5A42-11BE-2C58-4471358AF699}"/>
              </a:ext>
            </a:extLst>
          </p:cNvPr>
          <p:cNvSpPr/>
          <p:nvPr/>
        </p:nvSpPr>
        <p:spPr>
          <a:xfrm>
            <a:off x="-175592" y="8116954"/>
            <a:ext cx="351183" cy="351183"/>
          </a:xfrm>
          <a:prstGeom prst="ellips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76D4E1A-873E-4F00-7AB2-85FC2CE0A663}"/>
              </a:ext>
            </a:extLst>
          </p:cNvPr>
          <p:cNvSpPr/>
          <p:nvPr/>
        </p:nvSpPr>
        <p:spPr>
          <a:xfrm>
            <a:off x="4076700" y="7533858"/>
            <a:ext cx="1166191" cy="1166191"/>
          </a:xfrm>
          <a:prstGeom prst="ellips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B372B6B-95C1-0CBE-4891-A1316C87D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720" y="1470991"/>
            <a:ext cx="889828" cy="889828"/>
          </a:xfrm>
          <a:prstGeom prst="rect">
            <a:avLst/>
          </a:prstGeom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59BF7C0F-21F3-9461-25D4-FC9B3C5E7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38972" y="5170695"/>
            <a:ext cx="889828" cy="889828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FE81EF87-1601-9B8E-F03E-E95A043E128C}"/>
              </a:ext>
            </a:extLst>
          </p:cNvPr>
          <p:cNvSpPr/>
          <p:nvPr/>
        </p:nvSpPr>
        <p:spPr>
          <a:xfrm>
            <a:off x="3909391" y="7997689"/>
            <a:ext cx="2928727" cy="2928727"/>
          </a:xfrm>
          <a:prstGeom prst="ellipse">
            <a:avLst/>
          </a:prstGeom>
          <a:noFill/>
          <a:ln w="38100">
            <a:solidFill>
              <a:srgbClr val="78BE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5899EDE-5803-0EA6-E83C-A31F5606F8C1}"/>
              </a:ext>
            </a:extLst>
          </p:cNvPr>
          <p:cNvSpPr/>
          <p:nvPr/>
        </p:nvSpPr>
        <p:spPr>
          <a:xfrm>
            <a:off x="437322" y="-1744779"/>
            <a:ext cx="2531165" cy="2531165"/>
          </a:xfrm>
          <a:prstGeom prst="ellipse">
            <a:avLst/>
          </a:prstGeom>
          <a:noFill/>
          <a:ln w="38100">
            <a:solidFill>
              <a:srgbClr val="78BE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4469913-7CC1-957A-DE03-03050202B22F}"/>
              </a:ext>
            </a:extLst>
          </p:cNvPr>
          <p:cNvSpPr/>
          <p:nvPr/>
        </p:nvSpPr>
        <p:spPr>
          <a:xfrm>
            <a:off x="8778392" y="4638259"/>
            <a:ext cx="731216" cy="731216"/>
          </a:xfrm>
          <a:prstGeom prst="ellipse">
            <a:avLst/>
          </a:prstGeom>
          <a:solidFill>
            <a:srgbClr val="78BE20">
              <a:alpha val="9506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29CCCC-C0AA-57C2-9E7D-CDAC4CE85D67}"/>
              </a:ext>
            </a:extLst>
          </p:cNvPr>
          <p:cNvSpPr txBox="1"/>
          <p:nvPr/>
        </p:nvSpPr>
        <p:spPr>
          <a:xfrm>
            <a:off x="925720" y="2453215"/>
            <a:ext cx="71316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14A21"/>
                </a:solidFill>
              </a:rPr>
              <a:t>Lorem ipsum dolor sit </a:t>
            </a:r>
            <a:r>
              <a:rPr lang="en-US" sz="4000" b="1" dirty="0" err="1">
                <a:solidFill>
                  <a:srgbClr val="114A21"/>
                </a:solidFill>
              </a:rPr>
              <a:t>amet</a:t>
            </a:r>
            <a:r>
              <a:rPr lang="en-US" sz="4000" b="1" dirty="0">
                <a:solidFill>
                  <a:srgbClr val="114A21"/>
                </a:solidFill>
              </a:rPr>
              <a:t>, </a:t>
            </a:r>
            <a:r>
              <a:rPr lang="en-US" sz="4000" b="1" dirty="0" err="1">
                <a:solidFill>
                  <a:srgbClr val="114A21"/>
                </a:solidFill>
              </a:rPr>
              <a:t>consectetuer</a:t>
            </a:r>
            <a:r>
              <a:rPr lang="en-US" sz="4000" b="1" dirty="0">
                <a:solidFill>
                  <a:srgbClr val="114A21"/>
                </a:solidFill>
              </a:rPr>
              <a:t> </a:t>
            </a:r>
            <a:r>
              <a:rPr lang="en-US" sz="4000" b="1" dirty="0" err="1">
                <a:solidFill>
                  <a:srgbClr val="114A21"/>
                </a:solidFill>
              </a:rPr>
              <a:t>adipiscing</a:t>
            </a:r>
            <a:r>
              <a:rPr lang="en-US" sz="4000" b="1" dirty="0">
                <a:solidFill>
                  <a:srgbClr val="114A21"/>
                </a:solidFill>
              </a:rPr>
              <a:t> </a:t>
            </a:r>
            <a:r>
              <a:rPr lang="en-US" sz="4000" b="1" dirty="0" err="1">
                <a:solidFill>
                  <a:srgbClr val="114A21"/>
                </a:solidFill>
              </a:rPr>
              <a:t>elit</a:t>
            </a:r>
            <a:r>
              <a:rPr lang="en-US" sz="4000" b="1" dirty="0">
                <a:solidFill>
                  <a:srgbClr val="114A21"/>
                </a:solidFill>
              </a:rPr>
              <a:t>, sed diam </a:t>
            </a:r>
            <a:r>
              <a:rPr lang="en-US" sz="4000" b="1" dirty="0" err="1">
                <a:solidFill>
                  <a:srgbClr val="114A21"/>
                </a:solidFill>
              </a:rPr>
              <a:t>nonummy</a:t>
            </a:r>
            <a:r>
              <a:rPr lang="en-US" sz="4000" b="1" dirty="0">
                <a:solidFill>
                  <a:srgbClr val="114A21"/>
                </a:solidFill>
              </a:rPr>
              <a:t> </a:t>
            </a:r>
            <a:r>
              <a:rPr lang="en-US" sz="4000" b="1" dirty="0" err="1">
                <a:solidFill>
                  <a:srgbClr val="114A21"/>
                </a:solidFill>
              </a:rPr>
              <a:t>nibh</a:t>
            </a:r>
            <a:r>
              <a:rPr lang="en-US" sz="4000" b="1" dirty="0">
                <a:solidFill>
                  <a:srgbClr val="114A21"/>
                </a:solidFill>
              </a:rPr>
              <a:t> </a:t>
            </a:r>
            <a:r>
              <a:rPr lang="en-US" sz="4000" b="1" dirty="0" err="1">
                <a:solidFill>
                  <a:srgbClr val="114A21"/>
                </a:solidFill>
              </a:rPr>
              <a:t>euismod</a:t>
            </a:r>
            <a:r>
              <a:rPr lang="en-US" sz="4000" b="1" dirty="0">
                <a:solidFill>
                  <a:srgbClr val="114A21"/>
                </a:solidFill>
              </a:rPr>
              <a:t> </a:t>
            </a:r>
            <a:r>
              <a:rPr lang="en-US" sz="4000" b="1" dirty="0" err="1">
                <a:solidFill>
                  <a:srgbClr val="114A21"/>
                </a:solidFill>
              </a:rPr>
              <a:t>tincidunt</a:t>
            </a:r>
            <a:r>
              <a:rPr lang="en-US" sz="4000" b="1" dirty="0">
                <a:solidFill>
                  <a:srgbClr val="114A21"/>
                </a:solidFill>
              </a:rPr>
              <a:t> </a:t>
            </a:r>
            <a:r>
              <a:rPr lang="en-US" sz="4000" b="1" dirty="0" err="1">
                <a:solidFill>
                  <a:srgbClr val="114A21"/>
                </a:solidFill>
              </a:rPr>
              <a:t>ut</a:t>
            </a:r>
            <a:r>
              <a:rPr lang="en-US" sz="4000" b="1" dirty="0">
                <a:solidFill>
                  <a:srgbClr val="114A21"/>
                </a:solidFill>
              </a:rPr>
              <a:t> </a:t>
            </a:r>
            <a:r>
              <a:rPr lang="en-US" sz="4000" b="1" dirty="0" err="1">
                <a:solidFill>
                  <a:srgbClr val="114A21"/>
                </a:solidFill>
              </a:rPr>
              <a:t>laoreet</a:t>
            </a:r>
            <a:r>
              <a:rPr lang="en-US" sz="4000" b="1" dirty="0">
                <a:solidFill>
                  <a:srgbClr val="114A21"/>
                </a:solidFill>
              </a:rPr>
              <a:t> dolore.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6A3022-9AF8-C9B8-B75A-23F097DAC572}"/>
              </a:ext>
            </a:extLst>
          </p:cNvPr>
          <p:cNvSpPr txBox="1"/>
          <p:nvPr/>
        </p:nvSpPr>
        <p:spPr>
          <a:xfrm>
            <a:off x="925720" y="6443756"/>
            <a:ext cx="7131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5C9A1B"/>
                </a:solidFill>
              </a:rPr>
              <a:t>— John Doe, Title</a:t>
            </a:r>
          </a:p>
        </p:txBody>
      </p:sp>
    </p:spTree>
    <p:extLst>
      <p:ext uri="{BB962C8B-B14F-4D97-AF65-F5344CB8AC3E}">
        <p14:creationId xmlns:p14="http://schemas.microsoft.com/office/powerpoint/2010/main" val="699761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08BBF206-FE2E-E836-9520-B4E290D4C592}"/>
              </a:ext>
            </a:extLst>
          </p:cNvPr>
          <p:cNvSpPr/>
          <p:nvPr/>
        </p:nvSpPr>
        <p:spPr>
          <a:xfrm>
            <a:off x="0" y="0"/>
            <a:ext cx="9144000" cy="9144000"/>
          </a:xfrm>
          <a:prstGeom prst="rect">
            <a:avLst/>
          </a:prstGeom>
          <a:solidFill>
            <a:srgbClr val="C8C8C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C82D67-7797-CCEF-CA16-73A2AA0BB268}"/>
              </a:ext>
            </a:extLst>
          </p:cNvPr>
          <p:cNvSpPr txBox="1"/>
          <p:nvPr/>
        </p:nvSpPr>
        <p:spPr>
          <a:xfrm>
            <a:off x="352925" y="6852936"/>
            <a:ext cx="84381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114A21"/>
                </a:solidFill>
              </a:rPr>
              <a:t>Lorem ipsum dolor sit </a:t>
            </a:r>
            <a:r>
              <a:rPr lang="en-US" sz="2800" dirty="0" err="1">
                <a:solidFill>
                  <a:srgbClr val="114A21"/>
                </a:solidFill>
              </a:rPr>
              <a:t>amet</a:t>
            </a:r>
            <a:r>
              <a:rPr lang="en-US" sz="2800" dirty="0">
                <a:solidFill>
                  <a:srgbClr val="114A21"/>
                </a:solidFill>
              </a:rPr>
              <a:t>, </a:t>
            </a:r>
            <a:r>
              <a:rPr lang="en-US" sz="2800" dirty="0" err="1">
                <a:solidFill>
                  <a:srgbClr val="114A21"/>
                </a:solidFill>
              </a:rPr>
              <a:t>consectetuer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adipiscing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elit</a:t>
            </a:r>
            <a:r>
              <a:rPr lang="en-US" sz="2800" dirty="0">
                <a:solidFill>
                  <a:srgbClr val="114A21"/>
                </a:solidFill>
              </a:rPr>
              <a:t>, sed diam </a:t>
            </a:r>
            <a:r>
              <a:rPr lang="en-US" sz="2800" dirty="0" err="1">
                <a:solidFill>
                  <a:srgbClr val="114A21"/>
                </a:solidFill>
              </a:rPr>
              <a:t>nonummy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nibh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euismod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tincidunt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ut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laoreet</a:t>
            </a:r>
            <a:r>
              <a:rPr lang="en-US" sz="2800" dirty="0">
                <a:solidFill>
                  <a:srgbClr val="114A21"/>
                </a:solidFill>
              </a:rPr>
              <a:t> dolore. Lorem ipsum dolor sit </a:t>
            </a:r>
            <a:r>
              <a:rPr lang="en-US" sz="2800" dirty="0" err="1">
                <a:solidFill>
                  <a:srgbClr val="114A21"/>
                </a:solidFill>
              </a:rPr>
              <a:t>amet</a:t>
            </a:r>
            <a:r>
              <a:rPr lang="en-US" sz="2800" dirty="0">
                <a:solidFill>
                  <a:srgbClr val="114A21"/>
                </a:solidFill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6B43A3-86A6-8486-3EF7-B78D97F8750C}"/>
              </a:ext>
            </a:extLst>
          </p:cNvPr>
          <p:cNvSpPr/>
          <p:nvPr/>
        </p:nvSpPr>
        <p:spPr>
          <a:xfrm>
            <a:off x="-1" y="0"/>
            <a:ext cx="9144001" cy="1311965"/>
          </a:xfrm>
          <a:prstGeom prst="rect">
            <a:avLst/>
          </a:prstGeom>
          <a:solidFill>
            <a:srgbClr val="114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11EEBE-8A61-CC2F-0AD8-AC9DE2F8D7E8}"/>
              </a:ext>
            </a:extLst>
          </p:cNvPr>
          <p:cNvSpPr/>
          <p:nvPr/>
        </p:nvSpPr>
        <p:spPr>
          <a:xfrm>
            <a:off x="0" y="0"/>
            <a:ext cx="159026" cy="1311965"/>
          </a:xfrm>
          <a:prstGeom prst="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097A2E-0E3E-CA77-7D68-2D4786AB4CE1}"/>
              </a:ext>
            </a:extLst>
          </p:cNvPr>
          <p:cNvSpPr/>
          <p:nvPr/>
        </p:nvSpPr>
        <p:spPr>
          <a:xfrm>
            <a:off x="8984975" y="0"/>
            <a:ext cx="159026" cy="1311965"/>
          </a:xfrm>
          <a:prstGeom prst="rect">
            <a:avLst/>
          </a:prstGeom>
          <a:solidFill>
            <a:srgbClr val="78B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D644BA-C25B-8F9B-89A2-92BB53DB20D3}"/>
              </a:ext>
            </a:extLst>
          </p:cNvPr>
          <p:cNvSpPr txBox="1"/>
          <p:nvPr/>
        </p:nvSpPr>
        <p:spPr>
          <a:xfrm>
            <a:off x="1278662" y="247511"/>
            <a:ext cx="66264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Lorem ipsum dolor sit </a:t>
            </a:r>
            <a:r>
              <a:rPr lang="en-US" sz="4400" b="1" dirty="0" err="1">
                <a:solidFill>
                  <a:schemeClr val="bg1"/>
                </a:solidFill>
              </a:rPr>
              <a:t>amet</a:t>
            </a:r>
            <a:endParaRPr lang="en-US" sz="4400" b="1" dirty="0">
              <a:solidFill>
                <a:schemeClr val="bg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EE73640-2963-9266-549A-A9F08C094C53}"/>
              </a:ext>
            </a:extLst>
          </p:cNvPr>
          <p:cNvGrpSpPr/>
          <p:nvPr/>
        </p:nvGrpSpPr>
        <p:grpSpPr>
          <a:xfrm>
            <a:off x="284084" y="8718464"/>
            <a:ext cx="8473598" cy="178025"/>
            <a:chOff x="284084" y="4766209"/>
            <a:chExt cx="8473598" cy="17802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FAEC04-BFE7-F38B-0BB0-4FFFCCAB7FC7}"/>
                </a:ext>
              </a:extLst>
            </p:cNvPr>
            <p:cNvSpPr/>
            <p:nvPr/>
          </p:nvSpPr>
          <p:spPr>
            <a:xfrm>
              <a:off x="284084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173CCFD-BB35-1154-09AF-85F71C39DB8F}"/>
                </a:ext>
              </a:extLst>
            </p:cNvPr>
            <p:cNvSpPr/>
            <p:nvPr/>
          </p:nvSpPr>
          <p:spPr>
            <a:xfrm>
              <a:off x="535465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1CD4E24F-C1BD-75FF-DDF4-DCFBD2224CD5}"/>
                </a:ext>
              </a:extLst>
            </p:cNvPr>
            <p:cNvSpPr/>
            <p:nvPr/>
          </p:nvSpPr>
          <p:spPr>
            <a:xfrm>
              <a:off x="786846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E174B79-257E-0890-FAC6-94D08FEB7316}"/>
                </a:ext>
              </a:extLst>
            </p:cNvPr>
            <p:cNvSpPr/>
            <p:nvPr/>
          </p:nvSpPr>
          <p:spPr>
            <a:xfrm>
              <a:off x="1038227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0D9495C-08A2-7B3F-8E27-1558EC39F62A}"/>
                </a:ext>
              </a:extLst>
            </p:cNvPr>
            <p:cNvSpPr/>
            <p:nvPr/>
          </p:nvSpPr>
          <p:spPr>
            <a:xfrm>
              <a:off x="1289608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2A2BD0C-46BD-F859-2E94-59BB5C4FC004}"/>
                </a:ext>
              </a:extLst>
            </p:cNvPr>
            <p:cNvSpPr/>
            <p:nvPr/>
          </p:nvSpPr>
          <p:spPr>
            <a:xfrm>
              <a:off x="1540989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D0762534-8DF0-694B-7D35-A877FD0940A8}"/>
                </a:ext>
              </a:extLst>
            </p:cNvPr>
            <p:cNvSpPr/>
            <p:nvPr/>
          </p:nvSpPr>
          <p:spPr>
            <a:xfrm>
              <a:off x="1792370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4A830F0D-C525-D38D-44BC-8141D38276C0}"/>
                </a:ext>
              </a:extLst>
            </p:cNvPr>
            <p:cNvSpPr/>
            <p:nvPr/>
          </p:nvSpPr>
          <p:spPr>
            <a:xfrm>
              <a:off x="2043751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3A1F065-BA39-8494-BB2A-3AF5AE0DC75B}"/>
                </a:ext>
              </a:extLst>
            </p:cNvPr>
            <p:cNvSpPr/>
            <p:nvPr/>
          </p:nvSpPr>
          <p:spPr>
            <a:xfrm>
              <a:off x="2295132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25886D0-08D3-DCBE-2CAF-A4316A26B32D}"/>
                </a:ext>
              </a:extLst>
            </p:cNvPr>
            <p:cNvSpPr/>
            <p:nvPr/>
          </p:nvSpPr>
          <p:spPr>
            <a:xfrm>
              <a:off x="2546513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94B9D76B-297C-076F-1633-F37A755E9F76}"/>
                </a:ext>
              </a:extLst>
            </p:cNvPr>
            <p:cNvSpPr/>
            <p:nvPr/>
          </p:nvSpPr>
          <p:spPr>
            <a:xfrm>
              <a:off x="2797894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25B83767-B54F-8AED-CB95-55A23AE171F8}"/>
                </a:ext>
              </a:extLst>
            </p:cNvPr>
            <p:cNvSpPr/>
            <p:nvPr/>
          </p:nvSpPr>
          <p:spPr>
            <a:xfrm>
              <a:off x="3049275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0FEE50D-47C8-4A7D-C9B7-70F6A733E4D5}"/>
                </a:ext>
              </a:extLst>
            </p:cNvPr>
            <p:cNvSpPr/>
            <p:nvPr/>
          </p:nvSpPr>
          <p:spPr>
            <a:xfrm>
              <a:off x="3300656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FAA1D60-7302-1E22-4EEE-DA0BF614EB7C}"/>
                </a:ext>
              </a:extLst>
            </p:cNvPr>
            <p:cNvSpPr/>
            <p:nvPr/>
          </p:nvSpPr>
          <p:spPr>
            <a:xfrm>
              <a:off x="3552037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E09B305-61B9-9075-720A-A6B4E375014D}"/>
                </a:ext>
              </a:extLst>
            </p:cNvPr>
            <p:cNvSpPr/>
            <p:nvPr/>
          </p:nvSpPr>
          <p:spPr>
            <a:xfrm>
              <a:off x="3803418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150B302-9687-DF06-0FAF-AC1629D436DA}"/>
                </a:ext>
              </a:extLst>
            </p:cNvPr>
            <p:cNvSpPr/>
            <p:nvPr/>
          </p:nvSpPr>
          <p:spPr>
            <a:xfrm>
              <a:off x="4054799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DAE59AE-7543-1FDE-886B-EEA0FF5CA6B9}"/>
                </a:ext>
              </a:extLst>
            </p:cNvPr>
            <p:cNvSpPr/>
            <p:nvPr/>
          </p:nvSpPr>
          <p:spPr>
            <a:xfrm>
              <a:off x="4306180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E5EA7D17-9269-2B26-D5BB-FA3F377B5E7F}"/>
                </a:ext>
              </a:extLst>
            </p:cNvPr>
            <p:cNvSpPr/>
            <p:nvPr/>
          </p:nvSpPr>
          <p:spPr>
            <a:xfrm>
              <a:off x="4557561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E290314-31AC-056C-41FE-34A9E553F301}"/>
                </a:ext>
              </a:extLst>
            </p:cNvPr>
            <p:cNvSpPr/>
            <p:nvPr/>
          </p:nvSpPr>
          <p:spPr>
            <a:xfrm>
              <a:off x="4808942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B83243A-5AEF-BC99-7D90-8260682B5359}"/>
                </a:ext>
              </a:extLst>
            </p:cNvPr>
            <p:cNvSpPr/>
            <p:nvPr/>
          </p:nvSpPr>
          <p:spPr>
            <a:xfrm>
              <a:off x="5060323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3C83A67-23F9-DD9D-29B9-9894BB927C18}"/>
                </a:ext>
              </a:extLst>
            </p:cNvPr>
            <p:cNvSpPr/>
            <p:nvPr/>
          </p:nvSpPr>
          <p:spPr>
            <a:xfrm>
              <a:off x="5311704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8D6A24F-C0B1-6C70-5344-15E98BA4203E}"/>
                </a:ext>
              </a:extLst>
            </p:cNvPr>
            <p:cNvSpPr/>
            <p:nvPr/>
          </p:nvSpPr>
          <p:spPr>
            <a:xfrm>
              <a:off x="5563085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27C60F7-F416-07ED-C1E4-B7D9D2712C8D}"/>
                </a:ext>
              </a:extLst>
            </p:cNvPr>
            <p:cNvSpPr/>
            <p:nvPr/>
          </p:nvSpPr>
          <p:spPr>
            <a:xfrm>
              <a:off x="5814466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8CFB899-20A8-D86C-04D0-BDFAFB425F94}"/>
                </a:ext>
              </a:extLst>
            </p:cNvPr>
            <p:cNvSpPr/>
            <p:nvPr/>
          </p:nvSpPr>
          <p:spPr>
            <a:xfrm>
              <a:off x="6065847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548331D-2070-6A92-CEA2-9B90A9E5E40F}"/>
                </a:ext>
              </a:extLst>
            </p:cNvPr>
            <p:cNvSpPr/>
            <p:nvPr/>
          </p:nvSpPr>
          <p:spPr>
            <a:xfrm>
              <a:off x="6317228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F84B05-9F01-5D13-4691-1E6F9728AD2B}"/>
                </a:ext>
              </a:extLst>
            </p:cNvPr>
            <p:cNvSpPr/>
            <p:nvPr/>
          </p:nvSpPr>
          <p:spPr>
            <a:xfrm>
              <a:off x="6568609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09D1CB0A-773D-45B5-F63A-D9E4D0F7A47C}"/>
                </a:ext>
              </a:extLst>
            </p:cNvPr>
            <p:cNvSpPr/>
            <p:nvPr/>
          </p:nvSpPr>
          <p:spPr>
            <a:xfrm>
              <a:off x="6819990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601BEB2-CBFA-05AF-C882-69074E613E9D}"/>
                </a:ext>
              </a:extLst>
            </p:cNvPr>
            <p:cNvSpPr/>
            <p:nvPr/>
          </p:nvSpPr>
          <p:spPr>
            <a:xfrm>
              <a:off x="7071371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60AED93-E8ED-CE9F-F0C0-4EDBE41A268A}"/>
                </a:ext>
              </a:extLst>
            </p:cNvPr>
            <p:cNvSpPr/>
            <p:nvPr/>
          </p:nvSpPr>
          <p:spPr>
            <a:xfrm>
              <a:off x="7322752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0555A53-F829-34CC-34A4-6FE04BCC2D90}"/>
                </a:ext>
              </a:extLst>
            </p:cNvPr>
            <p:cNvSpPr/>
            <p:nvPr/>
          </p:nvSpPr>
          <p:spPr>
            <a:xfrm>
              <a:off x="7574133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9FBA73A-4F23-E733-2320-E617ABD4F132}"/>
                </a:ext>
              </a:extLst>
            </p:cNvPr>
            <p:cNvSpPr/>
            <p:nvPr/>
          </p:nvSpPr>
          <p:spPr>
            <a:xfrm>
              <a:off x="7825514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7D3FB703-D50B-9917-DCBD-9D2CB533744D}"/>
                </a:ext>
              </a:extLst>
            </p:cNvPr>
            <p:cNvSpPr/>
            <p:nvPr/>
          </p:nvSpPr>
          <p:spPr>
            <a:xfrm>
              <a:off x="8076895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640631A-A8ED-8B7B-F96D-C9ED9AE0A12B}"/>
                </a:ext>
              </a:extLst>
            </p:cNvPr>
            <p:cNvSpPr/>
            <p:nvPr/>
          </p:nvSpPr>
          <p:spPr>
            <a:xfrm>
              <a:off x="8328276" y="4766209"/>
              <a:ext cx="178025" cy="178025"/>
            </a:xfrm>
            <a:prstGeom prst="ellipse">
              <a:avLst/>
            </a:prstGeom>
            <a:solidFill>
              <a:srgbClr val="FFC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0B740B8-9103-86FF-656F-1BE7AAC80A17}"/>
                </a:ext>
              </a:extLst>
            </p:cNvPr>
            <p:cNvSpPr/>
            <p:nvPr/>
          </p:nvSpPr>
          <p:spPr>
            <a:xfrm>
              <a:off x="8579657" y="4766209"/>
              <a:ext cx="178025" cy="178025"/>
            </a:xfrm>
            <a:prstGeom prst="ellipse">
              <a:avLst/>
            </a:prstGeom>
            <a:noFill/>
            <a:ln w="19050">
              <a:solidFill>
                <a:srgbClr val="5C9A1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Oval 48">
            <a:extLst>
              <a:ext uri="{FF2B5EF4-FFF2-40B4-BE49-F238E27FC236}">
                <a16:creationId xmlns:a16="http://schemas.microsoft.com/office/drawing/2014/main" id="{BCAC80A6-F547-6D22-756E-28A9C41BBE15}"/>
              </a:ext>
            </a:extLst>
          </p:cNvPr>
          <p:cNvSpPr/>
          <p:nvPr/>
        </p:nvSpPr>
        <p:spPr>
          <a:xfrm>
            <a:off x="2136364" y="1651697"/>
            <a:ext cx="4939332" cy="4939332"/>
          </a:xfrm>
          <a:prstGeom prst="ellipse">
            <a:avLst/>
          </a:prstGeom>
          <a:noFill/>
          <a:ln w="57150">
            <a:solidFill>
              <a:srgbClr val="FFC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" name="Picture 50" descr="Shape, arrow&#10;&#10;Description automatically generated">
            <a:extLst>
              <a:ext uri="{FF2B5EF4-FFF2-40B4-BE49-F238E27FC236}">
                <a16:creationId xmlns:a16="http://schemas.microsoft.com/office/drawing/2014/main" id="{BC42DC5D-E07F-6CD2-4B0C-29EB3B773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4721" y="2434207"/>
            <a:ext cx="3374312" cy="3374312"/>
          </a:xfrm>
          <a:prstGeom prst="rect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24491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504EBD90-44F8-1AE6-53C4-2CA5EB138059}"/>
              </a:ext>
            </a:extLst>
          </p:cNvPr>
          <p:cNvSpPr/>
          <p:nvPr/>
        </p:nvSpPr>
        <p:spPr>
          <a:xfrm>
            <a:off x="0" y="5250426"/>
            <a:ext cx="9155608" cy="3893574"/>
          </a:xfrm>
          <a:prstGeom prst="rect">
            <a:avLst/>
          </a:prstGeom>
          <a:solidFill>
            <a:srgbClr val="114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84BEDE4A-0D81-83CC-66F7-801880371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701" y="707922"/>
            <a:ext cx="1416557" cy="1416557"/>
          </a:xfrm>
          <a:prstGeom prst="rect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  <p:pic>
        <p:nvPicPr>
          <p:cNvPr id="5" name="Picture 4" descr="Shape, arrow&#10;&#10;Description automatically generated">
            <a:extLst>
              <a:ext uri="{FF2B5EF4-FFF2-40B4-BE49-F238E27FC236}">
                <a16:creationId xmlns:a16="http://schemas.microsoft.com/office/drawing/2014/main" id="{9D889BC9-20D6-60C9-0728-D0C079762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701" y="2644877"/>
            <a:ext cx="1416557" cy="1416557"/>
          </a:xfrm>
          <a:prstGeom prst="rect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  <p:pic>
        <p:nvPicPr>
          <p:cNvPr id="6" name="Picture 5" descr="Shape, arrow&#10;&#10;Description automatically generated">
            <a:extLst>
              <a:ext uri="{FF2B5EF4-FFF2-40B4-BE49-F238E27FC236}">
                <a16:creationId xmlns:a16="http://schemas.microsoft.com/office/drawing/2014/main" id="{C565DAA4-16DC-7098-EBD8-882FBE16C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701" y="4581832"/>
            <a:ext cx="1416557" cy="1416557"/>
          </a:xfrm>
          <a:prstGeom prst="rect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  <p:pic>
        <p:nvPicPr>
          <p:cNvPr id="7" name="Picture 6" descr="Shape, arrow&#10;&#10;Description automatically generated">
            <a:extLst>
              <a:ext uri="{FF2B5EF4-FFF2-40B4-BE49-F238E27FC236}">
                <a16:creationId xmlns:a16="http://schemas.microsoft.com/office/drawing/2014/main" id="{31054F1B-F98C-128A-023E-C95F2772F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700" y="6518787"/>
            <a:ext cx="1416557" cy="1416557"/>
          </a:xfrm>
          <a:prstGeom prst="rect">
            <a:avLst/>
          </a:prstGeom>
          <a:ln w="38100">
            <a:solidFill>
              <a:schemeClr val="bg1">
                <a:lumMod val="95000"/>
              </a:schemeClr>
            </a:solidFill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CE2EB3E9-C3A7-B770-BFD4-825BA914FD7C}"/>
              </a:ext>
            </a:extLst>
          </p:cNvPr>
          <p:cNvSpPr/>
          <p:nvPr/>
        </p:nvSpPr>
        <p:spPr>
          <a:xfrm>
            <a:off x="3259393" y="-606262"/>
            <a:ext cx="7918832" cy="7918832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5AB045-2C82-B8CC-D74D-453F8EE245C3}"/>
              </a:ext>
            </a:extLst>
          </p:cNvPr>
          <p:cNvSpPr/>
          <p:nvPr/>
        </p:nvSpPr>
        <p:spPr>
          <a:xfrm>
            <a:off x="3060290" y="-805365"/>
            <a:ext cx="8317039" cy="8317039"/>
          </a:xfrm>
          <a:prstGeom prst="ellipse">
            <a:avLst/>
          </a:prstGeom>
          <a:noFill/>
          <a:ln w="76200">
            <a:solidFill>
              <a:srgbClr val="78BE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090BF181-AE65-0014-CD7F-50B06DFC0FDA}"/>
              </a:ext>
            </a:extLst>
          </p:cNvPr>
          <p:cNvGrpSpPr/>
          <p:nvPr/>
        </p:nvGrpSpPr>
        <p:grpSpPr>
          <a:xfrm>
            <a:off x="284084" y="8393999"/>
            <a:ext cx="8473598" cy="414001"/>
            <a:chOff x="284084" y="8393999"/>
            <a:chExt cx="8473598" cy="41400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CE5B305-2AD3-D8EA-18C6-D12C58357043}"/>
                </a:ext>
              </a:extLst>
            </p:cNvPr>
            <p:cNvGrpSpPr/>
            <p:nvPr/>
          </p:nvGrpSpPr>
          <p:grpSpPr>
            <a:xfrm>
              <a:off x="284084" y="8629975"/>
              <a:ext cx="8473598" cy="178025"/>
              <a:chOff x="284084" y="4766209"/>
              <a:chExt cx="8473598" cy="178025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DB0B59EC-28C6-A6D6-A701-72F3F11376ED}"/>
                  </a:ext>
                </a:extLst>
              </p:cNvPr>
              <p:cNvSpPr/>
              <p:nvPr/>
            </p:nvSpPr>
            <p:spPr>
              <a:xfrm>
                <a:off x="28408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48250F0-6076-A130-1A3F-3279D6DBBF6C}"/>
                  </a:ext>
                </a:extLst>
              </p:cNvPr>
              <p:cNvSpPr/>
              <p:nvPr/>
            </p:nvSpPr>
            <p:spPr>
              <a:xfrm>
                <a:off x="53546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1D3A2DFD-4E16-271A-99FD-D410E2003380}"/>
                  </a:ext>
                </a:extLst>
              </p:cNvPr>
              <p:cNvSpPr/>
              <p:nvPr/>
            </p:nvSpPr>
            <p:spPr>
              <a:xfrm>
                <a:off x="78684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CE987917-8D77-5ED6-0792-979BBAD206DE}"/>
                  </a:ext>
                </a:extLst>
              </p:cNvPr>
              <p:cNvSpPr/>
              <p:nvPr/>
            </p:nvSpPr>
            <p:spPr>
              <a:xfrm>
                <a:off x="103822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6E68CCB7-3A03-D90A-2E8C-51000B21D988}"/>
                  </a:ext>
                </a:extLst>
              </p:cNvPr>
              <p:cNvSpPr/>
              <p:nvPr/>
            </p:nvSpPr>
            <p:spPr>
              <a:xfrm>
                <a:off x="128960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EA5B699-C8AA-E85C-F5D3-C6719BCE43BA}"/>
                  </a:ext>
                </a:extLst>
              </p:cNvPr>
              <p:cNvSpPr/>
              <p:nvPr/>
            </p:nvSpPr>
            <p:spPr>
              <a:xfrm>
                <a:off x="154098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86B12E56-2194-DD5B-8703-1D9716D5CF57}"/>
                  </a:ext>
                </a:extLst>
              </p:cNvPr>
              <p:cNvSpPr/>
              <p:nvPr/>
            </p:nvSpPr>
            <p:spPr>
              <a:xfrm>
                <a:off x="179237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4637960-FEBE-5C7F-CB43-9EBDA080E0CB}"/>
                  </a:ext>
                </a:extLst>
              </p:cNvPr>
              <p:cNvSpPr/>
              <p:nvPr/>
            </p:nvSpPr>
            <p:spPr>
              <a:xfrm>
                <a:off x="204375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F98BF1AB-0A1B-B87C-CDD0-54388B63AEC9}"/>
                  </a:ext>
                </a:extLst>
              </p:cNvPr>
              <p:cNvSpPr/>
              <p:nvPr/>
            </p:nvSpPr>
            <p:spPr>
              <a:xfrm>
                <a:off x="229513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40EB3D8F-2F0B-5AAA-E9B2-4406F2E69AE8}"/>
                  </a:ext>
                </a:extLst>
              </p:cNvPr>
              <p:cNvSpPr/>
              <p:nvPr/>
            </p:nvSpPr>
            <p:spPr>
              <a:xfrm>
                <a:off x="254651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0309FCD-81FF-E06A-EA49-37D022D146CC}"/>
                  </a:ext>
                </a:extLst>
              </p:cNvPr>
              <p:cNvSpPr/>
              <p:nvPr/>
            </p:nvSpPr>
            <p:spPr>
              <a:xfrm>
                <a:off x="279789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FF188FA-FA45-8A41-E580-C6FB2913B4C4}"/>
                  </a:ext>
                </a:extLst>
              </p:cNvPr>
              <p:cNvSpPr/>
              <p:nvPr/>
            </p:nvSpPr>
            <p:spPr>
              <a:xfrm>
                <a:off x="304927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9FF58519-CC8C-15BC-74F1-D5FBD1A5ED37}"/>
                  </a:ext>
                </a:extLst>
              </p:cNvPr>
              <p:cNvSpPr/>
              <p:nvPr/>
            </p:nvSpPr>
            <p:spPr>
              <a:xfrm>
                <a:off x="330065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F0EDD82-76A9-C0F9-4872-6B3FFD33F7EA}"/>
                  </a:ext>
                </a:extLst>
              </p:cNvPr>
              <p:cNvSpPr/>
              <p:nvPr/>
            </p:nvSpPr>
            <p:spPr>
              <a:xfrm>
                <a:off x="355203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04F1BAEE-8CEE-A5EC-CDA0-223677189D51}"/>
                  </a:ext>
                </a:extLst>
              </p:cNvPr>
              <p:cNvSpPr/>
              <p:nvPr/>
            </p:nvSpPr>
            <p:spPr>
              <a:xfrm>
                <a:off x="380341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F72853F2-514C-7889-D417-3D0DBC8D0248}"/>
                  </a:ext>
                </a:extLst>
              </p:cNvPr>
              <p:cNvSpPr/>
              <p:nvPr/>
            </p:nvSpPr>
            <p:spPr>
              <a:xfrm>
                <a:off x="405479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5FE583B-2136-2F0C-CD2A-5EE5B907330C}"/>
                  </a:ext>
                </a:extLst>
              </p:cNvPr>
              <p:cNvSpPr/>
              <p:nvPr/>
            </p:nvSpPr>
            <p:spPr>
              <a:xfrm>
                <a:off x="430618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D2ABCDD7-F850-27A5-B134-BAA198973E92}"/>
                  </a:ext>
                </a:extLst>
              </p:cNvPr>
              <p:cNvSpPr/>
              <p:nvPr/>
            </p:nvSpPr>
            <p:spPr>
              <a:xfrm>
                <a:off x="455756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C37665B5-D941-96C8-80BB-DAAC0BE7D07F}"/>
                  </a:ext>
                </a:extLst>
              </p:cNvPr>
              <p:cNvSpPr/>
              <p:nvPr/>
            </p:nvSpPr>
            <p:spPr>
              <a:xfrm>
                <a:off x="480894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3B2A0B1D-C22E-6567-DF61-FCF0EB65E7C9}"/>
                  </a:ext>
                </a:extLst>
              </p:cNvPr>
              <p:cNvSpPr/>
              <p:nvPr/>
            </p:nvSpPr>
            <p:spPr>
              <a:xfrm>
                <a:off x="506032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C7624F2D-4C7A-24BF-2E87-2EA039D94215}"/>
                  </a:ext>
                </a:extLst>
              </p:cNvPr>
              <p:cNvSpPr/>
              <p:nvPr/>
            </p:nvSpPr>
            <p:spPr>
              <a:xfrm>
                <a:off x="531170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DCAC0012-DD40-C27D-1DF7-3F51DA3242A6}"/>
                  </a:ext>
                </a:extLst>
              </p:cNvPr>
              <p:cNvSpPr/>
              <p:nvPr/>
            </p:nvSpPr>
            <p:spPr>
              <a:xfrm>
                <a:off x="556308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9E1C494E-9A3A-F92A-971B-6F6BF6ED29E9}"/>
                  </a:ext>
                </a:extLst>
              </p:cNvPr>
              <p:cNvSpPr/>
              <p:nvPr/>
            </p:nvSpPr>
            <p:spPr>
              <a:xfrm>
                <a:off x="581446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011C382F-C190-EC05-CAE4-47EB4A9E4470}"/>
                  </a:ext>
                </a:extLst>
              </p:cNvPr>
              <p:cNvSpPr/>
              <p:nvPr/>
            </p:nvSpPr>
            <p:spPr>
              <a:xfrm>
                <a:off x="606584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AEBDCF67-0316-655F-DAF6-4CB939BD254B}"/>
                  </a:ext>
                </a:extLst>
              </p:cNvPr>
              <p:cNvSpPr/>
              <p:nvPr/>
            </p:nvSpPr>
            <p:spPr>
              <a:xfrm>
                <a:off x="631722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0E512111-B0A2-8487-85C4-E81FD0CCB926}"/>
                  </a:ext>
                </a:extLst>
              </p:cNvPr>
              <p:cNvSpPr/>
              <p:nvPr/>
            </p:nvSpPr>
            <p:spPr>
              <a:xfrm>
                <a:off x="656860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9FEED6A5-7FF5-028E-A8EF-3C1068D639C4}"/>
                  </a:ext>
                </a:extLst>
              </p:cNvPr>
              <p:cNvSpPr/>
              <p:nvPr/>
            </p:nvSpPr>
            <p:spPr>
              <a:xfrm>
                <a:off x="681999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4FDAD48B-5C9C-CE7A-5819-83B12B54D419}"/>
                  </a:ext>
                </a:extLst>
              </p:cNvPr>
              <p:cNvSpPr/>
              <p:nvPr/>
            </p:nvSpPr>
            <p:spPr>
              <a:xfrm>
                <a:off x="707137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82B2A7A6-276D-AD37-892D-67FE111E3876}"/>
                  </a:ext>
                </a:extLst>
              </p:cNvPr>
              <p:cNvSpPr/>
              <p:nvPr/>
            </p:nvSpPr>
            <p:spPr>
              <a:xfrm>
                <a:off x="732275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C48C346A-F759-54B0-2D0A-F54B19851852}"/>
                  </a:ext>
                </a:extLst>
              </p:cNvPr>
              <p:cNvSpPr/>
              <p:nvPr/>
            </p:nvSpPr>
            <p:spPr>
              <a:xfrm>
                <a:off x="757413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E97E73FA-70FE-5A13-D437-3814B61287FB}"/>
                  </a:ext>
                </a:extLst>
              </p:cNvPr>
              <p:cNvSpPr/>
              <p:nvPr/>
            </p:nvSpPr>
            <p:spPr>
              <a:xfrm>
                <a:off x="782551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9A341276-FCF2-1DE4-D133-E2AA79E0CEB4}"/>
                  </a:ext>
                </a:extLst>
              </p:cNvPr>
              <p:cNvSpPr/>
              <p:nvPr/>
            </p:nvSpPr>
            <p:spPr>
              <a:xfrm>
                <a:off x="807689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3892D0F1-F90E-83BE-3E59-E33F4447FD25}"/>
                  </a:ext>
                </a:extLst>
              </p:cNvPr>
              <p:cNvSpPr/>
              <p:nvPr/>
            </p:nvSpPr>
            <p:spPr>
              <a:xfrm>
                <a:off x="832827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91DDE4C8-2641-B640-C3AF-B2FF06985D97}"/>
                  </a:ext>
                </a:extLst>
              </p:cNvPr>
              <p:cNvSpPr/>
              <p:nvPr/>
            </p:nvSpPr>
            <p:spPr>
              <a:xfrm>
                <a:off x="857965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C2FA1AC-7FAB-43D5-DBD4-8BC8B706A2A4}"/>
                </a:ext>
              </a:extLst>
            </p:cNvPr>
            <p:cNvGrpSpPr/>
            <p:nvPr/>
          </p:nvGrpSpPr>
          <p:grpSpPr>
            <a:xfrm rot="10800000">
              <a:off x="284084" y="8393999"/>
              <a:ext cx="8473598" cy="178025"/>
              <a:chOff x="284084" y="4766209"/>
              <a:chExt cx="8473598" cy="178025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5CFD635-E8B2-ED09-D2AA-01E7DD057A8A}"/>
                  </a:ext>
                </a:extLst>
              </p:cNvPr>
              <p:cNvSpPr/>
              <p:nvPr/>
            </p:nvSpPr>
            <p:spPr>
              <a:xfrm>
                <a:off x="28408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DB318DEA-257B-1D7C-57EA-9C6F8EDBFB37}"/>
                  </a:ext>
                </a:extLst>
              </p:cNvPr>
              <p:cNvSpPr/>
              <p:nvPr/>
            </p:nvSpPr>
            <p:spPr>
              <a:xfrm>
                <a:off x="53546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CCE74643-4205-D4E7-0C2E-C42384F2E33D}"/>
                  </a:ext>
                </a:extLst>
              </p:cNvPr>
              <p:cNvSpPr/>
              <p:nvPr/>
            </p:nvSpPr>
            <p:spPr>
              <a:xfrm>
                <a:off x="78684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8DF406B8-6DDC-B4F9-01DB-058C24B20DD7}"/>
                  </a:ext>
                </a:extLst>
              </p:cNvPr>
              <p:cNvSpPr/>
              <p:nvPr/>
            </p:nvSpPr>
            <p:spPr>
              <a:xfrm>
                <a:off x="103822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D3C171D4-660A-C202-26EF-C7D35C8126CC}"/>
                  </a:ext>
                </a:extLst>
              </p:cNvPr>
              <p:cNvSpPr/>
              <p:nvPr/>
            </p:nvSpPr>
            <p:spPr>
              <a:xfrm>
                <a:off x="128960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B2CA372C-11A7-D975-9651-41F9687ABD06}"/>
                  </a:ext>
                </a:extLst>
              </p:cNvPr>
              <p:cNvSpPr/>
              <p:nvPr/>
            </p:nvSpPr>
            <p:spPr>
              <a:xfrm>
                <a:off x="154098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541ED03A-BBF0-0A55-FEB4-4B25579EC9AB}"/>
                  </a:ext>
                </a:extLst>
              </p:cNvPr>
              <p:cNvSpPr/>
              <p:nvPr/>
            </p:nvSpPr>
            <p:spPr>
              <a:xfrm>
                <a:off x="179237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BCF592AA-7D25-D16D-7AD6-93C6607BE3AD}"/>
                  </a:ext>
                </a:extLst>
              </p:cNvPr>
              <p:cNvSpPr/>
              <p:nvPr/>
            </p:nvSpPr>
            <p:spPr>
              <a:xfrm>
                <a:off x="204375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41C20635-8F1F-B72A-A926-AC8D735BDAD1}"/>
                  </a:ext>
                </a:extLst>
              </p:cNvPr>
              <p:cNvSpPr/>
              <p:nvPr/>
            </p:nvSpPr>
            <p:spPr>
              <a:xfrm>
                <a:off x="229513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D128088C-714E-30E0-673B-ECF3CB2E941B}"/>
                  </a:ext>
                </a:extLst>
              </p:cNvPr>
              <p:cNvSpPr/>
              <p:nvPr/>
            </p:nvSpPr>
            <p:spPr>
              <a:xfrm>
                <a:off x="254651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95DB76D0-7C7C-F6CB-5782-B93B6D64F197}"/>
                  </a:ext>
                </a:extLst>
              </p:cNvPr>
              <p:cNvSpPr/>
              <p:nvPr/>
            </p:nvSpPr>
            <p:spPr>
              <a:xfrm>
                <a:off x="279789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1823B4D1-69BD-2FE8-92DF-31FB1E9BCD02}"/>
                  </a:ext>
                </a:extLst>
              </p:cNvPr>
              <p:cNvSpPr/>
              <p:nvPr/>
            </p:nvSpPr>
            <p:spPr>
              <a:xfrm>
                <a:off x="304927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8DE53CC5-3FE1-E0C4-AAB3-A238A29D0EBE}"/>
                  </a:ext>
                </a:extLst>
              </p:cNvPr>
              <p:cNvSpPr/>
              <p:nvPr/>
            </p:nvSpPr>
            <p:spPr>
              <a:xfrm>
                <a:off x="330065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370F6F13-30F6-3DCB-83B5-8E9D34D1EB9C}"/>
                  </a:ext>
                </a:extLst>
              </p:cNvPr>
              <p:cNvSpPr/>
              <p:nvPr/>
            </p:nvSpPr>
            <p:spPr>
              <a:xfrm>
                <a:off x="355203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1EF9AB00-2A3B-B119-CEB2-D6E71BE1C9BC}"/>
                  </a:ext>
                </a:extLst>
              </p:cNvPr>
              <p:cNvSpPr/>
              <p:nvPr/>
            </p:nvSpPr>
            <p:spPr>
              <a:xfrm>
                <a:off x="380341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30D9A3DB-C1A0-0385-DA84-E34CCA921D0B}"/>
                  </a:ext>
                </a:extLst>
              </p:cNvPr>
              <p:cNvSpPr/>
              <p:nvPr/>
            </p:nvSpPr>
            <p:spPr>
              <a:xfrm>
                <a:off x="405479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149EAE87-9650-3F65-1CCB-814F814BEFDA}"/>
                  </a:ext>
                </a:extLst>
              </p:cNvPr>
              <p:cNvSpPr/>
              <p:nvPr/>
            </p:nvSpPr>
            <p:spPr>
              <a:xfrm>
                <a:off x="430618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A62DF15D-3D20-E4D5-73E7-B40B5E157DE3}"/>
                  </a:ext>
                </a:extLst>
              </p:cNvPr>
              <p:cNvSpPr/>
              <p:nvPr/>
            </p:nvSpPr>
            <p:spPr>
              <a:xfrm>
                <a:off x="455756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6797E7F7-7603-B4C6-1254-BCB22C53E944}"/>
                  </a:ext>
                </a:extLst>
              </p:cNvPr>
              <p:cNvSpPr/>
              <p:nvPr/>
            </p:nvSpPr>
            <p:spPr>
              <a:xfrm>
                <a:off x="480894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427B116-123D-5223-CDEF-F615CC7E8215}"/>
                  </a:ext>
                </a:extLst>
              </p:cNvPr>
              <p:cNvSpPr/>
              <p:nvPr/>
            </p:nvSpPr>
            <p:spPr>
              <a:xfrm>
                <a:off x="506032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61371645-0983-289B-CDCF-60E4F52F5AD3}"/>
                  </a:ext>
                </a:extLst>
              </p:cNvPr>
              <p:cNvSpPr/>
              <p:nvPr/>
            </p:nvSpPr>
            <p:spPr>
              <a:xfrm>
                <a:off x="531170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82760B92-0AAC-EF22-80A6-9A5D01A4A36E}"/>
                  </a:ext>
                </a:extLst>
              </p:cNvPr>
              <p:cNvSpPr/>
              <p:nvPr/>
            </p:nvSpPr>
            <p:spPr>
              <a:xfrm>
                <a:off x="556308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A2A7045D-5090-DE20-3317-711CF2EC6DD0}"/>
                  </a:ext>
                </a:extLst>
              </p:cNvPr>
              <p:cNvSpPr/>
              <p:nvPr/>
            </p:nvSpPr>
            <p:spPr>
              <a:xfrm>
                <a:off x="581446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46461BB9-3800-5C53-F1A6-2081A53023B7}"/>
                  </a:ext>
                </a:extLst>
              </p:cNvPr>
              <p:cNvSpPr/>
              <p:nvPr/>
            </p:nvSpPr>
            <p:spPr>
              <a:xfrm>
                <a:off x="606584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231B6386-0D38-C5F6-11CA-C9BDEF7756B0}"/>
                  </a:ext>
                </a:extLst>
              </p:cNvPr>
              <p:cNvSpPr/>
              <p:nvPr/>
            </p:nvSpPr>
            <p:spPr>
              <a:xfrm>
                <a:off x="631722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EF3D201D-04D6-2B27-D4F3-390D4DB7E125}"/>
                  </a:ext>
                </a:extLst>
              </p:cNvPr>
              <p:cNvSpPr/>
              <p:nvPr/>
            </p:nvSpPr>
            <p:spPr>
              <a:xfrm>
                <a:off x="656860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A57A713E-9860-E8C9-AF4F-765B9EFDA20C}"/>
                  </a:ext>
                </a:extLst>
              </p:cNvPr>
              <p:cNvSpPr/>
              <p:nvPr/>
            </p:nvSpPr>
            <p:spPr>
              <a:xfrm>
                <a:off x="681999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97890170-942E-DC37-9906-4292DD598A00}"/>
                  </a:ext>
                </a:extLst>
              </p:cNvPr>
              <p:cNvSpPr/>
              <p:nvPr/>
            </p:nvSpPr>
            <p:spPr>
              <a:xfrm>
                <a:off x="707137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439B859B-A596-0C1A-3AF1-FF62F1D1FA1B}"/>
                  </a:ext>
                </a:extLst>
              </p:cNvPr>
              <p:cNvSpPr/>
              <p:nvPr/>
            </p:nvSpPr>
            <p:spPr>
              <a:xfrm>
                <a:off x="732275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73EE050C-28AC-1472-0E94-4EDE2B29BE4B}"/>
                  </a:ext>
                </a:extLst>
              </p:cNvPr>
              <p:cNvSpPr/>
              <p:nvPr/>
            </p:nvSpPr>
            <p:spPr>
              <a:xfrm>
                <a:off x="757413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866B8E7F-8C4C-7A2E-5BC4-E6157ADCB73A}"/>
                  </a:ext>
                </a:extLst>
              </p:cNvPr>
              <p:cNvSpPr/>
              <p:nvPr/>
            </p:nvSpPr>
            <p:spPr>
              <a:xfrm>
                <a:off x="782551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20940A8-9095-2FA1-DF15-1909A5500DDB}"/>
                  </a:ext>
                </a:extLst>
              </p:cNvPr>
              <p:cNvSpPr/>
              <p:nvPr/>
            </p:nvSpPr>
            <p:spPr>
              <a:xfrm>
                <a:off x="807689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9FA57FDB-3DA3-3BFA-83A8-B32C07A1761B}"/>
                  </a:ext>
                </a:extLst>
              </p:cNvPr>
              <p:cNvSpPr/>
              <p:nvPr/>
            </p:nvSpPr>
            <p:spPr>
              <a:xfrm>
                <a:off x="832827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55730798-611A-0950-BAD2-53C88B7CCBBC}"/>
                  </a:ext>
                </a:extLst>
              </p:cNvPr>
              <p:cNvSpPr/>
              <p:nvPr/>
            </p:nvSpPr>
            <p:spPr>
              <a:xfrm>
                <a:off x="857965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571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80" descr="A picture containing text&#10;&#10;Description automatically generated">
            <a:extLst>
              <a:ext uri="{FF2B5EF4-FFF2-40B4-BE49-F238E27FC236}">
                <a16:creationId xmlns:a16="http://schemas.microsoft.com/office/drawing/2014/main" id="{D3C40E5F-124C-9036-3669-F1484624D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33" y="0"/>
            <a:ext cx="9144000" cy="9144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E251E35-25B9-F485-4D13-77D4E4370A7B}"/>
              </a:ext>
            </a:extLst>
          </p:cNvPr>
          <p:cNvSpPr/>
          <p:nvPr/>
        </p:nvSpPr>
        <p:spPr>
          <a:xfrm>
            <a:off x="0" y="7964129"/>
            <a:ext cx="9144000" cy="1179871"/>
          </a:xfrm>
          <a:prstGeom prst="rect">
            <a:avLst/>
          </a:prstGeom>
          <a:solidFill>
            <a:srgbClr val="114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36566BD-9314-4CFC-0BDF-2BB6578D7FAE}"/>
              </a:ext>
            </a:extLst>
          </p:cNvPr>
          <p:cNvGrpSpPr/>
          <p:nvPr/>
        </p:nvGrpSpPr>
        <p:grpSpPr>
          <a:xfrm>
            <a:off x="284084" y="8393999"/>
            <a:ext cx="8473598" cy="414001"/>
            <a:chOff x="284084" y="8393999"/>
            <a:chExt cx="8473598" cy="41400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46274EE-A4FB-F211-729B-C3C25F2F797D}"/>
                </a:ext>
              </a:extLst>
            </p:cNvPr>
            <p:cNvGrpSpPr/>
            <p:nvPr/>
          </p:nvGrpSpPr>
          <p:grpSpPr>
            <a:xfrm>
              <a:off x="284084" y="8629975"/>
              <a:ext cx="8473598" cy="178025"/>
              <a:chOff x="284084" y="4766209"/>
              <a:chExt cx="8473598" cy="178025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89CAAE67-6263-710B-FE8B-59DA10DEC75A}"/>
                  </a:ext>
                </a:extLst>
              </p:cNvPr>
              <p:cNvSpPr/>
              <p:nvPr/>
            </p:nvSpPr>
            <p:spPr>
              <a:xfrm>
                <a:off x="28408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41A0965F-4F99-D715-61EF-A150C390EAC8}"/>
                  </a:ext>
                </a:extLst>
              </p:cNvPr>
              <p:cNvSpPr/>
              <p:nvPr/>
            </p:nvSpPr>
            <p:spPr>
              <a:xfrm>
                <a:off x="53546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0245F419-C209-29B7-167C-6B11F26F06F0}"/>
                  </a:ext>
                </a:extLst>
              </p:cNvPr>
              <p:cNvSpPr/>
              <p:nvPr/>
            </p:nvSpPr>
            <p:spPr>
              <a:xfrm>
                <a:off x="78684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52E56071-3D19-88DF-9B79-41396DC80870}"/>
                  </a:ext>
                </a:extLst>
              </p:cNvPr>
              <p:cNvSpPr/>
              <p:nvPr/>
            </p:nvSpPr>
            <p:spPr>
              <a:xfrm>
                <a:off x="103822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170A65BE-8766-A144-24B4-DB649AE664C1}"/>
                  </a:ext>
                </a:extLst>
              </p:cNvPr>
              <p:cNvSpPr/>
              <p:nvPr/>
            </p:nvSpPr>
            <p:spPr>
              <a:xfrm>
                <a:off x="128960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61595D29-992E-D20B-9E31-EB45FADB1732}"/>
                  </a:ext>
                </a:extLst>
              </p:cNvPr>
              <p:cNvSpPr/>
              <p:nvPr/>
            </p:nvSpPr>
            <p:spPr>
              <a:xfrm>
                <a:off x="154098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BFF26315-61C7-B8C5-206B-1FBB87A1D831}"/>
                  </a:ext>
                </a:extLst>
              </p:cNvPr>
              <p:cNvSpPr/>
              <p:nvPr/>
            </p:nvSpPr>
            <p:spPr>
              <a:xfrm>
                <a:off x="179237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7239959E-B8A4-09E4-392C-81BF791D1E59}"/>
                  </a:ext>
                </a:extLst>
              </p:cNvPr>
              <p:cNvSpPr/>
              <p:nvPr/>
            </p:nvSpPr>
            <p:spPr>
              <a:xfrm>
                <a:off x="204375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2521CECD-F3C3-DCA4-3B4B-15E03EB2DE5D}"/>
                  </a:ext>
                </a:extLst>
              </p:cNvPr>
              <p:cNvSpPr/>
              <p:nvPr/>
            </p:nvSpPr>
            <p:spPr>
              <a:xfrm>
                <a:off x="229513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>
                <a:extLst>
                  <a:ext uri="{FF2B5EF4-FFF2-40B4-BE49-F238E27FC236}">
                    <a16:creationId xmlns:a16="http://schemas.microsoft.com/office/drawing/2014/main" id="{E59ED545-01D7-B980-192E-4FFDAD507AF3}"/>
                  </a:ext>
                </a:extLst>
              </p:cNvPr>
              <p:cNvSpPr/>
              <p:nvPr/>
            </p:nvSpPr>
            <p:spPr>
              <a:xfrm>
                <a:off x="254651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245F048D-F156-AC11-A802-31E4B83A6792}"/>
                  </a:ext>
                </a:extLst>
              </p:cNvPr>
              <p:cNvSpPr/>
              <p:nvPr/>
            </p:nvSpPr>
            <p:spPr>
              <a:xfrm>
                <a:off x="279789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F5483B28-E4B7-33EC-E662-6E3AD61AC1BA}"/>
                  </a:ext>
                </a:extLst>
              </p:cNvPr>
              <p:cNvSpPr/>
              <p:nvPr/>
            </p:nvSpPr>
            <p:spPr>
              <a:xfrm>
                <a:off x="304927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B7B78A71-E07C-192C-DEDD-3E349A464519}"/>
                  </a:ext>
                </a:extLst>
              </p:cNvPr>
              <p:cNvSpPr/>
              <p:nvPr/>
            </p:nvSpPr>
            <p:spPr>
              <a:xfrm>
                <a:off x="330065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AEF2E89E-D1AC-7A4D-9CCC-B82ACC6E5986}"/>
                  </a:ext>
                </a:extLst>
              </p:cNvPr>
              <p:cNvSpPr/>
              <p:nvPr/>
            </p:nvSpPr>
            <p:spPr>
              <a:xfrm>
                <a:off x="355203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2B5CFD0F-B649-1D18-126F-BA6A2C0007B0}"/>
                  </a:ext>
                </a:extLst>
              </p:cNvPr>
              <p:cNvSpPr/>
              <p:nvPr/>
            </p:nvSpPr>
            <p:spPr>
              <a:xfrm>
                <a:off x="380341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CF88E081-40F0-3AF9-F45A-C1806C4D21EA}"/>
                  </a:ext>
                </a:extLst>
              </p:cNvPr>
              <p:cNvSpPr/>
              <p:nvPr/>
            </p:nvSpPr>
            <p:spPr>
              <a:xfrm>
                <a:off x="405479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EC5E0685-F1CE-2904-A74D-AAF10C3365BF}"/>
                  </a:ext>
                </a:extLst>
              </p:cNvPr>
              <p:cNvSpPr/>
              <p:nvPr/>
            </p:nvSpPr>
            <p:spPr>
              <a:xfrm>
                <a:off x="430618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3EC9998F-F5FC-B6D9-178C-ECD864C7DD38}"/>
                  </a:ext>
                </a:extLst>
              </p:cNvPr>
              <p:cNvSpPr/>
              <p:nvPr/>
            </p:nvSpPr>
            <p:spPr>
              <a:xfrm>
                <a:off x="455756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0C827446-FD82-DE09-2D07-3DE06A1FC620}"/>
                  </a:ext>
                </a:extLst>
              </p:cNvPr>
              <p:cNvSpPr/>
              <p:nvPr/>
            </p:nvSpPr>
            <p:spPr>
              <a:xfrm>
                <a:off x="480894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9E39B95D-0F1E-E73E-DC0C-DDEB35C9DE54}"/>
                  </a:ext>
                </a:extLst>
              </p:cNvPr>
              <p:cNvSpPr/>
              <p:nvPr/>
            </p:nvSpPr>
            <p:spPr>
              <a:xfrm>
                <a:off x="506032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513BDB2F-020F-AA0D-1DF3-87D12D2F30CA}"/>
                  </a:ext>
                </a:extLst>
              </p:cNvPr>
              <p:cNvSpPr/>
              <p:nvPr/>
            </p:nvSpPr>
            <p:spPr>
              <a:xfrm>
                <a:off x="531170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54329946-4FDB-4CF1-2DE1-D1C74FD4FA5F}"/>
                  </a:ext>
                </a:extLst>
              </p:cNvPr>
              <p:cNvSpPr/>
              <p:nvPr/>
            </p:nvSpPr>
            <p:spPr>
              <a:xfrm>
                <a:off x="556308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3D09E610-75B3-E059-C938-CFBE1B8D2BA9}"/>
                  </a:ext>
                </a:extLst>
              </p:cNvPr>
              <p:cNvSpPr/>
              <p:nvPr/>
            </p:nvSpPr>
            <p:spPr>
              <a:xfrm>
                <a:off x="581446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2C9DDD5B-5798-8969-DCD2-EA4FF8F298E5}"/>
                  </a:ext>
                </a:extLst>
              </p:cNvPr>
              <p:cNvSpPr/>
              <p:nvPr/>
            </p:nvSpPr>
            <p:spPr>
              <a:xfrm>
                <a:off x="606584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EAB8402F-D2CD-C9D4-0FF9-690E49CFE506}"/>
                  </a:ext>
                </a:extLst>
              </p:cNvPr>
              <p:cNvSpPr/>
              <p:nvPr/>
            </p:nvSpPr>
            <p:spPr>
              <a:xfrm>
                <a:off x="631722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BC8443A9-CD3E-A528-A3C9-99264178D995}"/>
                  </a:ext>
                </a:extLst>
              </p:cNvPr>
              <p:cNvSpPr/>
              <p:nvPr/>
            </p:nvSpPr>
            <p:spPr>
              <a:xfrm>
                <a:off x="656860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83DB19F4-AB76-7826-1A9F-035B6FCF7684}"/>
                  </a:ext>
                </a:extLst>
              </p:cNvPr>
              <p:cNvSpPr/>
              <p:nvPr/>
            </p:nvSpPr>
            <p:spPr>
              <a:xfrm>
                <a:off x="681999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3B96A8C0-784E-755C-97D5-481A1660852D}"/>
                  </a:ext>
                </a:extLst>
              </p:cNvPr>
              <p:cNvSpPr/>
              <p:nvPr/>
            </p:nvSpPr>
            <p:spPr>
              <a:xfrm>
                <a:off x="707137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941A4E2F-61ED-FA44-DA00-CCF3D8B11849}"/>
                  </a:ext>
                </a:extLst>
              </p:cNvPr>
              <p:cNvSpPr/>
              <p:nvPr/>
            </p:nvSpPr>
            <p:spPr>
              <a:xfrm>
                <a:off x="732275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FF5D304-0083-9ADF-CF1D-D311EFC2B27F}"/>
                  </a:ext>
                </a:extLst>
              </p:cNvPr>
              <p:cNvSpPr/>
              <p:nvPr/>
            </p:nvSpPr>
            <p:spPr>
              <a:xfrm>
                <a:off x="757413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A1FFCAF-C62F-16B3-3C98-399509D2A6EA}"/>
                  </a:ext>
                </a:extLst>
              </p:cNvPr>
              <p:cNvSpPr/>
              <p:nvPr/>
            </p:nvSpPr>
            <p:spPr>
              <a:xfrm>
                <a:off x="782551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202A6D7A-D2F7-3C9B-AD1E-6F37D3BB90AB}"/>
                  </a:ext>
                </a:extLst>
              </p:cNvPr>
              <p:cNvSpPr/>
              <p:nvPr/>
            </p:nvSpPr>
            <p:spPr>
              <a:xfrm>
                <a:off x="807689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5FF6660A-48E5-9315-1BE9-6C91DB9039BA}"/>
                  </a:ext>
                </a:extLst>
              </p:cNvPr>
              <p:cNvSpPr/>
              <p:nvPr/>
            </p:nvSpPr>
            <p:spPr>
              <a:xfrm>
                <a:off x="832827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FD3E9118-D592-61DC-53C4-315F2DB6BB38}"/>
                  </a:ext>
                </a:extLst>
              </p:cNvPr>
              <p:cNvSpPr/>
              <p:nvPr/>
            </p:nvSpPr>
            <p:spPr>
              <a:xfrm>
                <a:off x="857965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3585A3F-1218-1901-B863-61DED04F527B}"/>
                </a:ext>
              </a:extLst>
            </p:cNvPr>
            <p:cNvGrpSpPr/>
            <p:nvPr/>
          </p:nvGrpSpPr>
          <p:grpSpPr>
            <a:xfrm rot="10800000">
              <a:off x="284084" y="8393999"/>
              <a:ext cx="8473598" cy="178025"/>
              <a:chOff x="284084" y="4766209"/>
              <a:chExt cx="8473598" cy="178025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518CB9E2-8B83-B25F-3A39-AF7C3EC4F843}"/>
                  </a:ext>
                </a:extLst>
              </p:cNvPr>
              <p:cNvSpPr/>
              <p:nvPr/>
            </p:nvSpPr>
            <p:spPr>
              <a:xfrm>
                <a:off x="28408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84073DA7-67BE-20B0-E928-681ACFCD1538}"/>
                  </a:ext>
                </a:extLst>
              </p:cNvPr>
              <p:cNvSpPr/>
              <p:nvPr/>
            </p:nvSpPr>
            <p:spPr>
              <a:xfrm>
                <a:off x="53546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EF9D368D-A286-6706-8699-8CF3086C1E9A}"/>
                  </a:ext>
                </a:extLst>
              </p:cNvPr>
              <p:cNvSpPr/>
              <p:nvPr/>
            </p:nvSpPr>
            <p:spPr>
              <a:xfrm>
                <a:off x="78684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2778BED-BFB2-DC81-DC8E-1CC4724A45BE}"/>
                  </a:ext>
                </a:extLst>
              </p:cNvPr>
              <p:cNvSpPr/>
              <p:nvPr/>
            </p:nvSpPr>
            <p:spPr>
              <a:xfrm>
                <a:off x="103822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E5FB28ED-B13B-F904-FE90-72F592FFE8E9}"/>
                  </a:ext>
                </a:extLst>
              </p:cNvPr>
              <p:cNvSpPr/>
              <p:nvPr/>
            </p:nvSpPr>
            <p:spPr>
              <a:xfrm>
                <a:off x="128960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2DD9E154-2430-5982-23DC-01FD6D9B38D9}"/>
                  </a:ext>
                </a:extLst>
              </p:cNvPr>
              <p:cNvSpPr/>
              <p:nvPr/>
            </p:nvSpPr>
            <p:spPr>
              <a:xfrm>
                <a:off x="154098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A653D88C-5CEC-BB76-FC3D-A1950F2D993F}"/>
                  </a:ext>
                </a:extLst>
              </p:cNvPr>
              <p:cNvSpPr/>
              <p:nvPr/>
            </p:nvSpPr>
            <p:spPr>
              <a:xfrm>
                <a:off x="179237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0AD51427-9A06-76CC-E796-5F84E89E55FF}"/>
                  </a:ext>
                </a:extLst>
              </p:cNvPr>
              <p:cNvSpPr/>
              <p:nvPr/>
            </p:nvSpPr>
            <p:spPr>
              <a:xfrm>
                <a:off x="204375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FF26BC7-4A14-B23B-17D7-037C6969103B}"/>
                  </a:ext>
                </a:extLst>
              </p:cNvPr>
              <p:cNvSpPr/>
              <p:nvPr/>
            </p:nvSpPr>
            <p:spPr>
              <a:xfrm>
                <a:off x="229513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D96B5F93-9DB5-FE5E-6F4A-F9C6536A30CF}"/>
                  </a:ext>
                </a:extLst>
              </p:cNvPr>
              <p:cNvSpPr/>
              <p:nvPr/>
            </p:nvSpPr>
            <p:spPr>
              <a:xfrm>
                <a:off x="254651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8D250C24-7686-A23C-3783-B1695DA228E4}"/>
                  </a:ext>
                </a:extLst>
              </p:cNvPr>
              <p:cNvSpPr/>
              <p:nvPr/>
            </p:nvSpPr>
            <p:spPr>
              <a:xfrm>
                <a:off x="279789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76093B51-6527-D591-ED21-D33870C93B64}"/>
                  </a:ext>
                </a:extLst>
              </p:cNvPr>
              <p:cNvSpPr/>
              <p:nvPr/>
            </p:nvSpPr>
            <p:spPr>
              <a:xfrm>
                <a:off x="304927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412FB0EA-1222-4153-E05D-8828402B64D4}"/>
                  </a:ext>
                </a:extLst>
              </p:cNvPr>
              <p:cNvSpPr/>
              <p:nvPr/>
            </p:nvSpPr>
            <p:spPr>
              <a:xfrm>
                <a:off x="330065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0ABA472A-8911-ECE2-7CA0-9ADF84A23F87}"/>
                  </a:ext>
                </a:extLst>
              </p:cNvPr>
              <p:cNvSpPr/>
              <p:nvPr/>
            </p:nvSpPr>
            <p:spPr>
              <a:xfrm>
                <a:off x="355203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60E22FC-5572-EEEF-BBF6-378E6953F593}"/>
                  </a:ext>
                </a:extLst>
              </p:cNvPr>
              <p:cNvSpPr/>
              <p:nvPr/>
            </p:nvSpPr>
            <p:spPr>
              <a:xfrm>
                <a:off x="380341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46BDB8E9-8C78-3B2B-44EA-9166DCAC0046}"/>
                  </a:ext>
                </a:extLst>
              </p:cNvPr>
              <p:cNvSpPr/>
              <p:nvPr/>
            </p:nvSpPr>
            <p:spPr>
              <a:xfrm>
                <a:off x="405479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32F1ADF-7B4C-36DD-E745-A1D19083181D}"/>
                  </a:ext>
                </a:extLst>
              </p:cNvPr>
              <p:cNvSpPr/>
              <p:nvPr/>
            </p:nvSpPr>
            <p:spPr>
              <a:xfrm>
                <a:off x="430618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EB3D3BD8-EAFE-CB7D-9E12-B942143FA51F}"/>
                  </a:ext>
                </a:extLst>
              </p:cNvPr>
              <p:cNvSpPr/>
              <p:nvPr/>
            </p:nvSpPr>
            <p:spPr>
              <a:xfrm>
                <a:off x="455756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B1705C5B-32DB-0397-C64D-1954AD5759DF}"/>
                  </a:ext>
                </a:extLst>
              </p:cNvPr>
              <p:cNvSpPr/>
              <p:nvPr/>
            </p:nvSpPr>
            <p:spPr>
              <a:xfrm>
                <a:off x="480894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5EC89478-DE8F-A303-CEC2-9816675B8B76}"/>
                  </a:ext>
                </a:extLst>
              </p:cNvPr>
              <p:cNvSpPr/>
              <p:nvPr/>
            </p:nvSpPr>
            <p:spPr>
              <a:xfrm>
                <a:off x="506032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DC007E35-A2DE-1848-1DAD-574BE0C65A5C}"/>
                  </a:ext>
                </a:extLst>
              </p:cNvPr>
              <p:cNvSpPr/>
              <p:nvPr/>
            </p:nvSpPr>
            <p:spPr>
              <a:xfrm>
                <a:off x="531170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298B618E-EF0A-9194-22D9-9E54E223CE35}"/>
                  </a:ext>
                </a:extLst>
              </p:cNvPr>
              <p:cNvSpPr/>
              <p:nvPr/>
            </p:nvSpPr>
            <p:spPr>
              <a:xfrm>
                <a:off x="556308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5D29CA91-5977-7065-FEDC-21BF78B32517}"/>
                  </a:ext>
                </a:extLst>
              </p:cNvPr>
              <p:cNvSpPr/>
              <p:nvPr/>
            </p:nvSpPr>
            <p:spPr>
              <a:xfrm>
                <a:off x="581446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79F41218-E329-3266-2B7D-FC71E55AE5A4}"/>
                  </a:ext>
                </a:extLst>
              </p:cNvPr>
              <p:cNvSpPr/>
              <p:nvPr/>
            </p:nvSpPr>
            <p:spPr>
              <a:xfrm>
                <a:off x="606584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ACEDC761-597A-2E78-205C-A6DC022FD53C}"/>
                  </a:ext>
                </a:extLst>
              </p:cNvPr>
              <p:cNvSpPr/>
              <p:nvPr/>
            </p:nvSpPr>
            <p:spPr>
              <a:xfrm>
                <a:off x="6317228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57F0F8ED-01B5-681A-77FA-72D1325A068D}"/>
                  </a:ext>
                </a:extLst>
              </p:cNvPr>
              <p:cNvSpPr/>
              <p:nvPr/>
            </p:nvSpPr>
            <p:spPr>
              <a:xfrm>
                <a:off x="6568609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D8D034C8-38CF-639B-2BB9-E2F1C651ABDC}"/>
                  </a:ext>
                </a:extLst>
              </p:cNvPr>
              <p:cNvSpPr/>
              <p:nvPr/>
            </p:nvSpPr>
            <p:spPr>
              <a:xfrm>
                <a:off x="6819990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0B2AAD9D-E53F-80B6-64BF-879E20622578}"/>
                  </a:ext>
                </a:extLst>
              </p:cNvPr>
              <p:cNvSpPr/>
              <p:nvPr/>
            </p:nvSpPr>
            <p:spPr>
              <a:xfrm>
                <a:off x="7071371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16C682C0-0A12-DC4B-F5BF-91143EB0D112}"/>
                  </a:ext>
                </a:extLst>
              </p:cNvPr>
              <p:cNvSpPr/>
              <p:nvPr/>
            </p:nvSpPr>
            <p:spPr>
              <a:xfrm>
                <a:off x="7322752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E1699F19-602F-2DD8-494A-5472FD9D9439}"/>
                  </a:ext>
                </a:extLst>
              </p:cNvPr>
              <p:cNvSpPr/>
              <p:nvPr/>
            </p:nvSpPr>
            <p:spPr>
              <a:xfrm>
                <a:off x="7574133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7B15EE8C-0C2B-C89A-F4AF-5471252ADDCB}"/>
                  </a:ext>
                </a:extLst>
              </p:cNvPr>
              <p:cNvSpPr/>
              <p:nvPr/>
            </p:nvSpPr>
            <p:spPr>
              <a:xfrm>
                <a:off x="7825514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8B0A4E5D-0D1E-6D6E-9B9D-DCAE461E293D}"/>
                  </a:ext>
                </a:extLst>
              </p:cNvPr>
              <p:cNvSpPr/>
              <p:nvPr/>
            </p:nvSpPr>
            <p:spPr>
              <a:xfrm>
                <a:off x="8076895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F61C1FA1-13F5-1972-D28E-649176C0A3AA}"/>
                  </a:ext>
                </a:extLst>
              </p:cNvPr>
              <p:cNvSpPr/>
              <p:nvPr/>
            </p:nvSpPr>
            <p:spPr>
              <a:xfrm>
                <a:off x="8328276" y="4766209"/>
                <a:ext cx="178025" cy="178025"/>
              </a:xfrm>
              <a:prstGeom prst="ellipse">
                <a:avLst/>
              </a:prstGeom>
              <a:solidFill>
                <a:srgbClr val="FFC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0314C2DD-FF62-6A24-60CD-AA6260599CC1}"/>
                  </a:ext>
                </a:extLst>
              </p:cNvPr>
              <p:cNvSpPr/>
              <p:nvPr/>
            </p:nvSpPr>
            <p:spPr>
              <a:xfrm>
                <a:off x="8579657" y="4766209"/>
                <a:ext cx="178025" cy="178025"/>
              </a:xfrm>
              <a:prstGeom prst="ellipse">
                <a:avLst/>
              </a:prstGeom>
              <a:noFill/>
              <a:ln w="19050">
                <a:solidFill>
                  <a:srgbClr val="5C9A1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6" name="Round Single Corner Rectangle 75">
            <a:extLst>
              <a:ext uri="{FF2B5EF4-FFF2-40B4-BE49-F238E27FC236}">
                <a16:creationId xmlns:a16="http://schemas.microsoft.com/office/drawing/2014/main" id="{9BDB241B-B617-18AE-DBF2-04849A2FA1AE}"/>
              </a:ext>
            </a:extLst>
          </p:cNvPr>
          <p:cNvSpPr/>
          <p:nvPr/>
        </p:nvSpPr>
        <p:spPr>
          <a:xfrm>
            <a:off x="-6033" y="3008671"/>
            <a:ext cx="4232824" cy="4955458"/>
          </a:xfrm>
          <a:prstGeom prst="round1Rect">
            <a:avLst>
              <a:gd name="adj" fmla="val 2537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97FDF4F-1326-08CB-C386-0EB383300010}"/>
              </a:ext>
            </a:extLst>
          </p:cNvPr>
          <p:cNvSpPr txBox="1"/>
          <p:nvPr/>
        </p:nvSpPr>
        <p:spPr>
          <a:xfrm>
            <a:off x="417340" y="4229580"/>
            <a:ext cx="338607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114A21"/>
                </a:solidFill>
              </a:rPr>
              <a:t>Lorem ipsum dolor sit </a:t>
            </a:r>
            <a:r>
              <a:rPr lang="en-US" sz="4800" b="1" dirty="0" err="1">
                <a:solidFill>
                  <a:srgbClr val="114A21"/>
                </a:solidFill>
              </a:rPr>
              <a:t>amet</a:t>
            </a:r>
            <a:endParaRPr lang="en-US" sz="4800" b="1" dirty="0">
              <a:solidFill>
                <a:srgbClr val="114A2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E312A24-9502-185F-FAB6-C7485C765662}"/>
              </a:ext>
            </a:extLst>
          </p:cNvPr>
          <p:cNvSpPr txBox="1"/>
          <p:nvPr/>
        </p:nvSpPr>
        <p:spPr>
          <a:xfrm>
            <a:off x="373096" y="6537904"/>
            <a:ext cx="338607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114A21"/>
                </a:solidFill>
              </a:rPr>
              <a:t>Lorem ipsum dolor sit </a:t>
            </a:r>
            <a:r>
              <a:rPr lang="en-US" sz="2800" dirty="0" err="1">
                <a:solidFill>
                  <a:srgbClr val="114A21"/>
                </a:solidFill>
              </a:rPr>
              <a:t>amet</a:t>
            </a:r>
            <a:r>
              <a:rPr lang="en-US" sz="2800" dirty="0">
                <a:solidFill>
                  <a:srgbClr val="114A21"/>
                </a:solidFill>
              </a:rPr>
              <a:t> </a:t>
            </a:r>
            <a:r>
              <a:rPr lang="en-US" sz="2800" dirty="0" err="1">
                <a:solidFill>
                  <a:srgbClr val="114A21"/>
                </a:solidFill>
              </a:rPr>
              <a:t>consect</a:t>
            </a:r>
            <a:r>
              <a:rPr lang="en-US" sz="2800" dirty="0">
                <a:solidFill>
                  <a:srgbClr val="114A21"/>
                </a:solidFill>
              </a:rPr>
              <a:t>.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48FDADD-634F-CDBF-169C-FFADD619654D}"/>
              </a:ext>
            </a:extLst>
          </p:cNvPr>
          <p:cNvSpPr/>
          <p:nvPr/>
        </p:nvSpPr>
        <p:spPr>
          <a:xfrm>
            <a:off x="142826" y="2660428"/>
            <a:ext cx="1508285" cy="1508285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8575">
            <a:solidFill>
              <a:srgbClr val="78BE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8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557F612EA17245A5944DC6C5EED568" ma:contentTypeVersion="15" ma:contentTypeDescription="Create a new document." ma:contentTypeScope="" ma:versionID="42a63b219771b85a50e6b29548a5b951">
  <xsd:schema xmlns:xsd="http://www.w3.org/2001/XMLSchema" xmlns:xs="http://www.w3.org/2001/XMLSchema" xmlns:p="http://schemas.microsoft.com/office/2006/metadata/properties" xmlns:ns2="81d24c04-2c41-4a10-94c0-e29a72e0717e" xmlns:ns3="14d7bf62-9c7b-4ec7-aed3-51fbdb971d4b" targetNamespace="http://schemas.microsoft.com/office/2006/metadata/properties" ma:root="true" ma:fieldsID="6354802e3af2d80fba8152f184575283" ns2:_="" ns3:_="">
    <xsd:import namespace="81d24c04-2c41-4a10-94c0-e29a72e0717e"/>
    <xsd:import namespace="14d7bf62-9c7b-4ec7-aed3-51fbdb971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CR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d24c04-2c41-4a10-94c0-e29a72e071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c8387f8-82b2-4441-b1a6-93bd58f479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d7bf62-9c7b-4ec7-aed3-51fbdb971d4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b19977d-6909-42a0-86d6-6c31f2ccedd1}" ma:internalName="TaxCatchAll" ma:showField="CatchAllData" ma:web="14d7bf62-9c7b-4ec7-aed3-51fbdb971d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d7bf62-9c7b-4ec7-aed3-51fbdb971d4b" xsi:nil="true"/>
    <lcf76f155ced4ddcb4097134ff3c332f xmlns="81d24c04-2c41-4a10-94c0-e29a72e071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9D60C0-CA45-4942-964A-7CE317E3BF10}"/>
</file>

<file path=customXml/itemProps2.xml><?xml version="1.0" encoding="utf-8"?>
<ds:datastoreItem xmlns:ds="http://schemas.openxmlformats.org/officeDocument/2006/customXml" ds:itemID="{62FD663A-1D9D-4E7A-8B5E-DC5EC6E776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BCEEC5-DF0D-4B60-9D3A-BBD1EE1883D4}">
  <ds:schemaRefs>
    <ds:schemaRef ds:uri="http://schemas.microsoft.com/office/2006/metadata/properties"/>
    <ds:schemaRef ds:uri="http://schemas.microsoft.com/office/infopath/2007/PartnerControls"/>
    <ds:schemaRef ds:uri="14d7bf62-9c7b-4ec7-aed3-51fbdb971d4b"/>
    <ds:schemaRef ds:uri="81d24c04-2c41-4a10-94c0-e29a72e071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1444</TotalTime>
  <Words>68</Words>
  <Application>Microsoft Office PowerPoint</Application>
  <PresentationFormat>Custom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Fraser Ward</dc:creator>
  <cp:lastModifiedBy>Fraser Ward</cp:lastModifiedBy>
  <cp:revision>6</cp:revision>
  <dcterms:created xsi:type="dcterms:W3CDTF">2022-12-05T18:59:07Z</dcterms:created>
  <dcterms:modified xsi:type="dcterms:W3CDTF">2023-02-13T16:07:54Z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0x010100BB557F612EA17245A5944DC6C5EED568</vt:lpwstr>
  </property>
  <property fmtid="{D5CDD505-2E9C-101B-9397-08002B2CF9AE}" pid="3" name="MSIP_Label_e2b6c078-73cb-4371-8a5b-e9fc18accbf8_Enabled">
    <vt:lpwstr>true</vt:lpwstr>
  </property>
  <property fmtid="{D5CDD505-2E9C-101B-9397-08002B2CF9AE}" pid="4" name="MSIP_Label_e2b6c078-73cb-4371-8a5b-e9fc18accbf8_SetDate">
    <vt:lpwstr>2023-02-06T16:37:47Z</vt:lpwstr>
  </property>
  <property fmtid="{D5CDD505-2E9C-101B-9397-08002B2CF9AE}" pid="5" name="MSIP_Label_e2b6c078-73cb-4371-8a5b-e9fc18accbf8_Method">
    <vt:lpwstr>Standard</vt:lpwstr>
  </property>
  <property fmtid="{D5CDD505-2E9C-101B-9397-08002B2CF9AE}" pid="6" name="MSIP_Label_e2b6c078-73cb-4371-8a5b-e9fc18accbf8_Name">
    <vt:lpwstr>INTERNAL</vt:lpwstr>
  </property>
  <property fmtid="{D5CDD505-2E9C-101B-9397-08002B2CF9AE}" pid="7" name="MSIP_Label_e2b6c078-73cb-4371-8a5b-e9fc18accbf8_SiteId">
    <vt:lpwstr>56c62bbe-8598-4b85-9e51-1ca753fa50f2</vt:lpwstr>
  </property>
  <property fmtid="{D5CDD505-2E9C-101B-9397-08002B2CF9AE}" pid="8" name="MSIP_Label_e2b6c078-73cb-4371-8a5b-e9fc18accbf8_ActionId">
    <vt:lpwstr>bdc30d41-ef89-47d4-86f7-06284dc967f5</vt:lpwstr>
  </property>
  <property fmtid="{D5CDD505-2E9C-101B-9397-08002B2CF9AE}" pid="9" name="MSIP_Label_e2b6c078-73cb-4371-8a5b-e9fc18accbf8_ContentBits">
    <vt:lpwstr>0</vt:lpwstr>
  </property>
  <property fmtid="{D5CDD505-2E9C-101B-9397-08002B2CF9AE}" pid="10" name="MediaServiceImageTags">
    <vt:lpwstr/>
  </property>
</Properties>
</file>